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718fc2f7e6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718fc2f7e6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18fc2f7e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18fc2f7e6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718fc2f7e6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718fc2f7e6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718fc2f7e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718fc2f7e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718fc2f7e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718fc2f7e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18fc2f7e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18fc2f7e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718fc2f7e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718fc2f7e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718fc2f7e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718fc2f7e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718fc2f7e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718fc2f7e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718fc2f7e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718fc2f7e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718fc2f7e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718fc2f7e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718fc2f7e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718fc2f7e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 title="1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 title="1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25" y="0"/>
            <a:ext cx="9262526" cy="5210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 title="1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 title="1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title="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 title="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 title="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 title="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 title="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 title="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Mariah</cp:lastModifiedBy>
  <cp:revision>1</cp:revision>
  <dcterms:modified xsi:type="dcterms:W3CDTF">2025-07-26T13:52:04Z</dcterms:modified>
</cp:coreProperties>
</file>